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24" y="114"/>
      </p:cViewPr>
      <p:guideLst>
        <p:guide pos="232"/>
        <p:guide orient="horz" pos="1129"/>
        <p:guide orient="horz" pos="2095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t>08.05.2026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532040" y="1850575"/>
            <a:ext cx="1503586" cy="1499096"/>
            <a:chOff x="589568" y="2738105"/>
            <a:chExt cx="3057327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7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0" cy="12619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МЕСТО </a:t>
              </a:r>
              <a:r>
                <a:rPr lang="ru-RU" sz="1155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ДЛЯ</a:t>
              </a:r>
              <a:r>
                <a:rPr lang="en-US" sz="1155" dirty="0" smtClean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QR</a:t>
              </a:r>
              <a:r>
                <a:rPr lang="ru-RU" sz="1155" dirty="0">
                  <a:solidFill>
                    <a:schemeClr val="bg1"/>
                  </a:solidFill>
                  <a:latin typeface="Arial Black" panose="020B0A04020102020204" pitchFamily="34" charset="0"/>
                  <a:cs typeface="Arial" panose="020B0604020202020204" pitchFamily="34" charset="0"/>
                </a:rPr>
                <a:t>-КОДА</a:t>
              </a: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171" y="1705571"/>
            <a:ext cx="1844545" cy="1865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</TotalTime>
  <Words>85</Words>
  <Application>Microsoft Office PowerPoint</Application>
  <PresentationFormat>Лист A4 (210x297 мм)</PresentationFormat>
  <Paragraphs>13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Wingdings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Заведующая</cp:lastModifiedBy>
  <cp:revision>32</cp:revision>
  <cp:lastPrinted>2026-05-08T13:33:46Z</cp:lastPrinted>
  <dcterms:created xsi:type="dcterms:W3CDTF">2023-08-02T11:27:24Z</dcterms:created>
  <dcterms:modified xsi:type="dcterms:W3CDTF">2026-05-08T13:34:01Z</dcterms:modified>
</cp:coreProperties>
</file>